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5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27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97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71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8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10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78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71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73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34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241025-7270-4636-9FAB-2BFD9C228F1C}" type="datetimeFigureOut">
              <a:rPr lang="zh-TW" altLang="en-US" smtClean="0"/>
              <a:t>2022/11/7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88E8CC-A03A-4F98-8EAE-8777F35988D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2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AnFDudroy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168AD5-A1E7-4DDA-B4D1-F2FF492AC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一氧化碳防範宣導</a:t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85C587-87B5-4746-AFC0-3BC4607614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90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361C84-87F3-4757-B51C-CA3B7BAC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什麼是一氧化碳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898580-4232-487E-B2D9-C3246F775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一氧化碳是一種無色無味的氣體</a:t>
            </a:r>
            <a:r>
              <a:rPr lang="zh-TW" altLang="en-US" sz="3200" dirty="0"/>
              <a:t>，中毒後的症狀不易被察覺，因而成為潛藏於居家環境中的隱形殺手。一般人在吸入一氧化碳後，經常會有疲倦、昏眩等不適症狀，往往在中毒而不自覺的狀況下，在昏迷中死亡。居家產生一氧化碳經常是由於場所通風不良，瓦斯在氧氣不足的情況下燃燒不完全所致。</a:t>
            </a:r>
            <a:r>
              <a:rPr lang="zh-TW" altLang="en-US" sz="3200" dirty="0">
                <a:solidFill>
                  <a:srgbClr val="FF0000"/>
                </a:solidFill>
              </a:rPr>
              <a:t>一氧化碳中毒並非「瓦斯中毒」</a:t>
            </a:r>
            <a:r>
              <a:rPr lang="zh-TW" altLang="en-US" sz="3200" dirty="0"/>
              <a:t>，事實上，國內液化石油氣及天然氣會添加臭劑</a:t>
            </a:r>
            <a:r>
              <a:rPr lang="en-US" altLang="zh-TW" sz="3200" dirty="0"/>
              <a:t>(</a:t>
            </a:r>
            <a:r>
              <a:rPr lang="zh-TW" altLang="en-US" sz="3200" dirty="0"/>
              <a:t>硫醇類</a:t>
            </a:r>
            <a:r>
              <a:rPr lang="en-US" altLang="zh-TW" sz="3200" dirty="0"/>
              <a:t>)</a:t>
            </a:r>
            <a:r>
              <a:rPr lang="zh-TW" altLang="en-US" sz="3200" dirty="0"/>
              <a:t>作為警示劑，使得原本無色、無味的氣體附有顯著臭味，一旦瓦斯外洩，民眾易於察覺及時採行應變措施，不易造成災害。</a:t>
            </a:r>
          </a:p>
        </p:txBody>
      </p:sp>
    </p:spTree>
    <p:extLst>
      <p:ext uri="{BB962C8B-B14F-4D97-AF65-F5344CB8AC3E}">
        <p14:creationId xmlns:p14="http://schemas.microsoft.com/office/powerpoint/2010/main" val="270507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3EEE42-43AE-4A28-83A1-B9641098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D1D65E-C7D9-4E18-8ED3-60AAF8EC4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15D01C1-8251-4E38-AADD-8AF3718F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7650"/>
            <a:ext cx="118872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4B062C-CA1E-42E4-9542-314C00B8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55458-0D5E-482F-A01D-FC9AC24C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E98CD8B-2B9B-4100-8217-DE2F1AC93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55637"/>
            <a:ext cx="9664454" cy="67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336030-492C-4742-9AC2-17CE4D5F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1A2759-5BDA-4DD2-ADE4-0D49E4D45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640A26-7728-46FF-82E8-E8F9A0FA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7" y="78668"/>
            <a:ext cx="11233249" cy="66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0BC95-4508-4101-8F5E-B5D060AA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863CD4-9025-4B7B-AB67-3F4E7BE4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216CA30-2C12-4186-98A6-5F4D7F05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15" y="71292"/>
            <a:ext cx="10888370" cy="67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BF26CB-A88B-44A7-81AA-C45393552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hlinkClick r:id="rId2"/>
              </a:rPr>
              <a:t>一氧化碳宣導影片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1125844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149</Words>
  <Application>Microsoft Office PowerPoint</Application>
  <PresentationFormat>寬螢幕</PresentationFormat>
  <Paragraphs>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新細明體</vt:lpstr>
      <vt:lpstr>Calibri</vt:lpstr>
      <vt:lpstr>Calibri Light</vt:lpstr>
      <vt:lpstr>回顧</vt:lpstr>
      <vt:lpstr>一氧化碳防範宣導 </vt:lpstr>
      <vt:lpstr>什麼是一氧化碳?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一氧化碳防範宣導 </dc:title>
  <dc:creator>Kate</dc:creator>
  <cp:lastModifiedBy>GeneralAffairs</cp:lastModifiedBy>
  <cp:revision>3</cp:revision>
  <dcterms:created xsi:type="dcterms:W3CDTF">2022-11-04T02:20:12Z</dcterms:created>
  <dcterms:modified xsi:type="dcterms:W3CDTF">2022-11-07T06:26:10Z</dcterms:modified>
</cp:coreProperties>
</file>