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6" r:id="rId4"/>
    <p:sldId id="264" r:id="rId5"/>
    <p:sldId id="260" r:id="rId6"/>
    <p:sldId id="258" r:id="rId7"/>
    <p:sldId id="265" r:id="rId8"/>
    <p:sldId id="267" r:id="rId9"/>
    <p:sldId id="268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8AB04C-587D-41E4-A20F-868431B74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B93AC2-D02B-4902-8790-321A850F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AF0231-7CBD-4398-8804-271B6114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9FBD52-0A88-4E69-9142-DB2AD1D3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64FC9D-FA95-4D67-8142-E0F14B38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13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E4FE9F-1CE1-4153-BB43-A68D2AB5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DAEE04E-C61B-499A-8F66-80CF78BE1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300735-C2CA-42AD-94C3-69EB8A90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5D97B6-F326-4849-80DA-D6D679AF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8E4386-E571-4DE3-88E2-B2F7A394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96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9C1C557-98A9-47D1-80D3-C798EB915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46BCDDD-2757-450A-8293-EFF74CB03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0272E7-F36D-4C55-A46B-5EEA1821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3CB0A2-C942-4FAF-989C-5BFF4661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E18BE9-AAF8-4537-A34F-DECB5981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77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CAB6AB-6686-4DE1-B312-A333DD94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B36A47-7B7B-4C98-BE1E-977070122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4DDC66-7843-4A16-B140-D5899C78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6C4065-CE4D-42F4-9033-84CCD369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710C34-769B-47B4-AD25-C1E80A2A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90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248E2-9845-4FBF-85CB-207EEA78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08D5D5-C86E-4C40-840D-2C976ECF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F85F17-9661-4C1D-BE85-C1218EF4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33E1DD-5E24-4E2E-B346-FAE31F9D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C25795-B2A3-45CF-AD8C-E6E3D334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02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9B3226-8DCA-4A4F-A503-14D03A85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E49237-FA72-49BD-8238-B04F5304E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E2DEDC-5761-402F-853F-49304276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7DA0E40-4F28-4A1F-9B15-BA9447E9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68A0CF-314F-46EC-86CF-1920D41C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BFE8DF0-7D58-48D8-B194-F55592AA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93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DF1230-256D-4451-81D6-55D546B6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98AEE5-360C-4070-9DD7-137C66D3C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9EE2149-F1BA-424F-B829-998A2155B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3AC7E7-6654-482B-A7B1-7B71C47E9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E5CB699-AF9F-4A0C-BE95-9C06C9C23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E68AA12-2C11-45FC-9028-8328084C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C564860-91E1-43D9-A2FE-9CD9D40B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0EDE175-96C9-4131-8BAB-BED3F865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56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BA61DE-D22E-4F79-8EDD-880E14A7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FF02DF-3CEC-4633-BC29-A14DCDE8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2FD5AA3-25C5-40DD-A6EC-B4D6FA4F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3A4774-12C3-4F6C-B1E6-039B171B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36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99D1C9E-35E1-476E-A594-350B4A1A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E8882D6-658E-42F8-A615-D70C9836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91D700-86D0-446F-85D5-B694830D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38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AFBEF-77AE-4345-823E-037C5141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58DF31-3EDC-47B5-BF21-199BCB0B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4545BD-5EDB-49D6-B1B6-EEF512DA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3EE878-9C60-478C-906C-0643FF41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EE49FE-25A7-412F-A356-58B5D4CB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91C340-5198-4E88-BE00-4C70DCC2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89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10D6C2-E786-463B-B4F2-1F9C797F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FC6BBFA-F771-4236-98B0-9B0A878DA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D336826-7AE5-4778-A921-B60F4E552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93C4B5-E0B1-43ED-A731-B172C1B9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ECF5A2-70C3-4D27-9925-012CFB0E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DC01B6-DCE0-4C51-8170-95AED9F3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81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7989D21-A439-439B-B22C-E5580BD8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5F56B5-BA4A-4C2D-A554-10D493D6C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36813E-5A91-4141-8F78-2CF363CA2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3B67-DB73-4A45-A350-8CBE79E63AE2}" type="datetimeFigureOut">
              <a:rPr lang="zh-TW" altLang="en-US" smtClean="0"/>
              <a:t>2021/11/10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839AF3-105F-4906-926C-BA64806E4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6D5C89-F243-4AB3-AD60-2822C1E65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3AB5E-77BB-4155-A1E2-EAB018DFD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70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yeses.ilc.edu.tw/2021/05/18/%e5%93%a1%e5%b1%b1%e5%9c%8b%e5%b0%8f%e7%b7%9a%e4%b8%8a%e8%aa%b2%e7%a8%8b%e5%90%84%e7%8f%ad%e8%99%9b%e6%93%ac%e6%95%99%e5%ae%a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179A5-AC83-4F27-BA68-8F9D72E2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2103437"/>
            <a:ext cx="10610850" cy="1325563"/>
          </a:xfrm>
        </p:spPr>
        <p:txBody>
          <a:bodyPr>
            <a:noAutofit/>
          </a:bodyPr>
          <a:lstStyle/>
          <a:p>
            <a:r>
              <a:rPr lang="zh-TW" altLang="en-US" sz="5400" dirty="0"/>
              <a:t>如何使用手機或平板參加線上課程？</a:t>
            </a:r>
          </a:p>
        </p:txBody>
      </p:sp>
    </p:spTree>
    <p:extLst>
      <p:ext uri="{BB962C8B-B14F-4D97-AF65-F5344CB8AC3E}">
        <p14:creationId xmlns:p14="http://schemas.microsoft.com/office/powerpoint/2010/main" val="103418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65D5A-AEC0-45F2-954F-8D1F64AD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39" y="-217714"/>
            <a:ext cx="8732520" cy="247876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登入成功後</a:t>
            </a:r>
            <a:r>
              <a:rPr lang="zh-TW" altLang="en-US" dirty="0">
                <a:solidFill>
                  <a:srgbClr val="FF0000"/>
                </a:solidFill>
              </a:rPr>
              <a:t>貼上課程代碼：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dirty="0" err="1">
                <a:solidFill>
                  <a:srgbClr val="00B050"/>
                </a:solidFill>
              </a:rPr>
              <a:t>cbp-xtud-cxo</a:t>
            </a:r>
            <a:r>
              <a:rPr lang="zh-TW" altLang="en-US" dirty="0"/>
              <a:t>，並按</a:t>
            </a:r>
            <a:r>
              <a:rPr lang="zh-TW" altLang="en-US" dirty="0">
                <a:solidFill>
                  <a:srgbClr val="FF0000"/>
                </a:solidFill>
              </a:rPr>
              <a:t>加入</a:t>
            </a:r>
            <a:endParaRPr lang="zh-TW" altLang="en-US" sz="38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080F868-BDCA-4B80-BD77-AF02EA0DA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56" y="1680481"/>
            <a:ext cx="5992632" cy="4993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76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E951E-57C8-4B2D-93CA-15792051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095" y="333831"/>
            <a:ext cx="6461808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再按</a:t>
            </a:r>
            <a:r>
              <a:rPr lang="zh-TW" altLang="en-US" dirty="0">
                <a:solidFill>
                  <a:srgbClr val="FF0000"/>
                </a:solidFill>
              </a:rPr>
              <a:t>加入</a:t>
            </a:r>
            <a:r>
              <a:rPr lang="zh-TW" altLang="en-US" dirty="0"/>
              <a:t>，即能進入課程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89EBA8E-A634-45A8-A520-97CAA4B5A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28" y="1477281"/>
            <a:ext cx="4285143" cy="503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73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479583-91C2-4152-8F58-4814F19A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6743"/>
            <a:ext cx="10515599" cy="170951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進入課程</a:t>
            </a:r>
            <a:r>
              <a:rPr lang="en-US" altLang="zh-TW" dirty="0"/>
              <a:t>1</a:t>
            </a:r>
            <a:r>
              <a:rPr lang="zh-TW" altLang="en-US" dirty="0"/>
              <a:t>次之後，</a:t>
            </a:r>
            <a:r>
              <a:rPr lang="en-US" altLang="zh-TW" dirty="0"/>
              <a:t>app</a:t>
            </a:r>
            <a:r>
              <a:rPr lang="zh-TW" altLang="en-US" dirty="0"/>
              <a:t>會記錄課程連結。</a:t>
            </a:r>
            <a:br>
              <a:rPr lang="en-US" altLang="zh-TW" dirty="0"/>
            </a:br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次以後，在</a:t>
            </a:r>
            <a:r>
              <a:rPr lang="en-US" altLang="zh-TW" dirty="0"/>
              <a:t>app</a:t>
            </a:r>
            <a:r>
              <a:rPr lang="zh-TW" altLang="en-US" dirty="0"/>
              <a:t>中可以直接點連結加入課程。</a:t>
            </a: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E0203EF2-913C-4F28-B26F-B9B9E05B6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51" y="1956254"/>
            <a:ext cx="4959005" cy="477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91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E16E62-BFF5-46F3-AE87-60A2616CC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213" y="290286"/>
            <a:ext cx="9687930" cy="1509485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使用</a:t>
            </a:r>
            <a:r>
              <a:rPr lang="en-US" altLang="zh-TW" sz="4400" dirty="0"/>
              <a:t>play</a:t>
            </a:r>
            <a:r>
              <a:rPr lang="zh-TW" altLang="en-US" sz="4400" dirty="0"/>
              <a:t>商店下載 </a:t>
            </a:r>
            <a:r>
              <a:rPr lang="en-US" altLang="zh-TW" sz="4400" dirty="0">
                <a:solidFill>
                  <a:srgbClr val="FF0000"/>
                </a:solidFill>
              </a:rPr>
              <a:t>google meet </a:t>
            </a:r>
            <a:r>
              <a:rPr lang="en-US" altLang="zh-TW" sz="4400" dirty="0"/>
              <a:t>app</a:t>
            </a:r>
            <a:br>
              <a:rPr lang="en-US" altLang="zh-TW" sz="4400" dirty="0"/>
            </a:br>
            <a:r>
              <a:rPr lang="zh-TW" altLang="en-US" sz="4400" dirty="0"/>
              <a:t>下載成功後按</a:t>
            </a:r>
            <a:r>
              <a:rPr lang="zh-TW" altLang="en-US" sz="4400" dirty="0">
                <a:solidFill>
                  <a:srgbClr val="FF0000"/>
                </a:solidFill>
              </a:rPr>
              <a:t>開啟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FDB041-9E85-4D0D-99EF-51A7C8D83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1" y="2056496"/>
            <a:ext cx="5852393" cy="428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3838034-6158-4F52-9B96-BAF3F60D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1" y="2056496"/>
            <a:ext cx="3851378" cy="4421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1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F22D07A-1F01-46BD-B049-B497F7F6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74" y="395548"/>
            <a:ext cx="5050939" cy="6215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273CE888-42C6-48F5-A346-0319ADCB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93" y="395548"/>
            <a:ext cx="3865881" cy="1325563"/>
          </a:xfrm>
        </p:spPr>
        <p:txBody>
          <a:bodyPr/>
          <a:lstStyle/>
          <a:p>
            <a:r>
              <a:rPr lang="zh-TW" altLang="en-US" dirty="0"/>
              <a:t>新增</a:t>
            </a:r>
            <a:r>
              <a:rPr lang="en-US" altLang="zh-TW" dirty="0" err="1">
                <a:solidFill>
                  <a:srgbClr val="FF0000"/>
                </a:solidFill>
              </a:rPr>
              <a:t>smail</a:t>
            </a:r>
            <a:r>
              <a:rPr lang="zh-TW" altLang="en-US" dirty="0"/>
              <a:t>帳戶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3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D8D181-EAC8-4617-BF9D-F1E2B826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836" y="506866"/>
            <a:ext cx="3865881" cy="1325563"/>
          </a:xfrm>
        </p:spPr>
        <p:txBody>
          <a:bodyPr/>
          <a:lstStyle/>
          <a:p>
            <a:r>
              <a:rPr lang="zh-TW" altLang="en-US" dirty="0"/>
              <a:t>新增</a:t>
            </a:r>
            <a:r>
              <a:rPr lang="en-US" altLang="zh-TW" dirty="0" err="1">
                <a:solidFill>
                  <a:srgbClr val="FF0000"/>
                </a:solidFill>
              </a:rPr>
              <a:t>smail</a:t>
            </a:r>
            <a:r>
              <a:rPr lang="zh-TW" altLang="en-US" dirty="0"/>
              <a:t>帳戶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8EBB8B6-C6DA-420D-88AE-36B48E465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7" y="1832429"/>
            <a:ext cx="4803257" cy="4643148"/>
          </a:xfrm>
        </p:spPr>
      </p:pic>
    </p:spTree>
    <p:extLst>
      <p:ext uri="{BB962C8B-B14F-4D97-AF65-F5344CB8AC3E}">
        <p14:creationId xmlns:p14="http://schemas.microsoft.com/office/powerpoint/2010/main" val="66492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A308FC16-4534-4368-A466-EEE7B9C9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405266"/>
            <a:ext cx="5257800" cy="1325563"/>
          </a:xfrm>
        </p:spPr>
        <p:txBody>
          <a:bodyPr/>
          <a:lstStyle/>
          <a:p>
            <a:r>
              <a:rPr lang="zh-TW" altLang="en-US" dirty="0"/>
              <a:t>輸入</a:t>
            </a:r>
            <a:r>
              <a:rPr lang="en-US" altLang="zh-TW" dirty="0" err="1">
                <a:solidFill>
                  <a:srgbClr val="FF0000"/>
                </a:solidFill>
              </a:rPr>
              <a:t>smail</a:t>
            </a:r>
            <a:r>
              <a:rPr lang="zh-TW" altLang="en-US" dirty="0"/>
              <a:t>郵件地址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4F78990-A7AB-47C6-9CF6-1E4CC21D1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730829"/>
            <a:ext cx="4854386" cy="4836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2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933046-9162-4598-870D-8CD9B2E3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982" y="169771"/>
            <a:ext cx="2610033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 err="1">
                <a:solidFill>
                  <a:srgbClr val="FF0000"/>
                </a:solidFill>
              </a:rPr>
              <a:t>smail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A47F990-41AB-4A2D-9F77-15AC1C74E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18" y="1233364"/>
            <a:ext cx="4659363" cy="545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3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328103-61B7-42E3-BA22-49260D94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957" y="2103437"/>
            <a:ext cx="9104086" cy="1325563"/>
          </a:xfrm>
        </p:spPr>
        <p:txBody>
          <a:bodyPr/>
          <a:lstStyle/>
          <a:p>
            <a:r>
              <a:rPr lang="zh-TW" altLang="en-US" dirty="0"/>
              <a:t>登入後，</a:t>
            </a:r>
            <a:r>
              <a:rPr lang="en-US" altLang="zh-TW" dirty="0"/>
              <a:t>app</a:t>
            </a:r>
            <a:r>
              <a:rPr lang="zh-TW" altLang="en-US" dirty="0"/>
              <a:t>詢問是否允許存取視訊、音訊、麥克風</a:t>
            </a:r>
            <a:r>
              <a:rPr lang="en-US" altLang="zh-TW" dirty="0"/>
              <a:t>……</a:t>
            </a:r>
            <a:r>
              <a:rPr lang="zh-TW" altLang="en-US" dirty="0"/>
              <a:t>等，一律按允許</a:t>
            </a:r>
          </a:p>
        </p:txBody>
      </p:sp>
    </p:spTree>
    <p:extLst>
      <p:ext uri="{BB962C8B-B14F-4D97-AF65-F5344CB8AC3E}">
        <p14:creationId xmlns:p14="http://schemas.microsoft.com/office/powerpoint/2010/main" val="282348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查詢虛擬教室</a:t>
            </a:r>
            <a:r>
              <a:rPr lang="en-US" altLang="zh-TW" dirty="0"/>
              <a:t>(</a:t>
            </a:r>
            <a:r>
              <a:rPr lang="zh-TW" altLang="en-US" dirty="0"/>
              <a:t>班級的課程代碼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>
                <a:hlinkClick r:id="rId2"/>
              </a:rPr>
              <a:t>員山國小線上課程各班虛擬教室</a:t>
            </a:r>
            <a:r>
              <a:rPr lang="zh-TW" altLang="en-US" dirty="0"/>
              <a:t> 的網頁</a:t>
            </a:r>
            <a:endParaRPr lang="en-US" altLang="zh-TW" dirty="0"/>
          </a:p>
          <a:p>
            <a:r>
              <a:rPr lang="zh-TW" altLang="en-US" dirty="0"/>
              <a:t>例如：點</a:t>
            </a:r>
            <a:r>
              <a:rPr lang="en-US" altLang="zh-TW" dirty="0"/>
              <a:t>502(</a:t>
            </a:r>
            <a:r>
              <a:rPr lang="zh-TW" altLang="en-US" dirty="0"/>
              <a:t>五孝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44" y="2969799"/>
            <a:ext cx="6303573" cy="34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162" cy="954717"/>
          </a:xfrm>
        </p:spPr>
        <p:txBody>
          <a:bodyPr/>
          <a:lstStyle/>
          <a:p>
            <a:r>
              <a:rPr lang="zh-TW" altLang="en-US" dirty="0"/>
              <a:t>上方網址列：</a:t>
            </a:r>
            <a:r>
              <a:rPr lang="en-US" altLang="zh-TW" dirty="0"/>
              <a:t>https://meet.google.com/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22" y="2772566"/>
            <a:ext cx="5345487" cy="4085434"/>
          </a:xfrm>
        </p:spPr>
      </p:pic>
      <p:sp>
        <p:nvSpPr>
          <p:cNvPr id="5" name="文字方塊 4"/>
          <p:cNvSpPr txBox="1"/>
          <p:nvPr/>
        </p:nvSpPr>
        <p:spPr>
          <a:xfrm>
            <a:off x="4028536" y="1121434"/>
            <a:ext cx="5626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</a:rPr>
              <a:t>cbp-xtud-cxo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07212" y="1877743"/>
            <a:ext cx="945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err="1">
                <a:solidFill>
                  <a:srgbClr val="FF0000"/>
                </a:solidFill>
              </a:rPr>
              <a:t>cbp-xtud-cxo</a:t>
            </a:r>
            <a:r>
              <a:rPr lang="en-US" altLang="zh-TW" sz="4400" dirty="0">
                <a:solidFill>
                  <a:srgbClr val="FF0000"/>
                </a:solidFill>
              </a:rPr>
              <a:t> </a:t>
            </a:r>
            <a:r>
              <a:rPr lang="zh-TW" altLang="en-US" sz="4400" dirty="0">
                <a:solidFill>
                  <a:srgbClr val="002060"/>
                </a:solidFill>
              </a:rPr>
              <a:t>即為五孝的課程代碼</a:t>
            </a:r>
            <a:endParaRPr lang="en-US" altLang="zh-TW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4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156</Words>
  <Application>Microsoft Office PowerPoint</Application>
  <PresentationFormat>寬螢幕</PresentationFormat>
  <Paragraphs>16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如何使用手機或平板參加線上課程？</vt:lpstr>
      <vt:lpstr>使用play商店下載 google meet app 下載成功後按開啟</vt:lpstr>
      <vt:lpstr>新增smail帳戶</vt:lpstr>
      <vt:lpstr>新增smail帳戶</vt:lpstr>
      <vt:lpstr>輸入smail郵件地址</vt:lpstr>
      <vt:lpstr>登入smail</vt:lpstr>
      <vt:lpstr>登入後，app詢問是否允許存取視訊、音訊、麥克風……等，一律按允許</vt:lpstr>
      <vt:lpstr>查詢虛擬教室(班級的課程代碼)</vt:lpstr>
      <vt:lpstr>上方網址列：https://meet.google.com/</vt:lpstr>
      <vt:lpstr>登入成功後貼上課程代碼： cbp-xtud-cxo，並按加入</vt:lpstr>
      <vt:lpstr>再按加入，即能進入課程</vt:lpstr>
      <vt:lpstr>進入課程1次之後，app會記錄課程連結。 第2次以後，在app中可以直接點連結加入課程。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開chrome</dc:title>
  <dc:creator>ilc</dc:creator>
  <cp:lastModifiedBy>admin</cp:lastModifiedBy>
  <cp:revision>18</cp:revision>
  <dcterms:created xsi:type="dcterms:W3CDTF">2021-05-20T01:14:26Z</dcterms:created>
  <dcterms:modified xsi:type="dcterms:W3CDTF">2021-11-09T23:41:03Z</dcterms:modified>
</cp:coreProperties>
</file>